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12192000" cy="6858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HCBHVA+ArialRoundedMTBold" panose="02000500000000000000" pitchFamily="2" charset="0"/>
      <p:regular r:id="rId20"/>
    </p:embeddedFont>
    <p:embeddedFont>
      <p:font typeface="TSWFNW+Wingdings2" panose="02000500000000000000" pitchFamily="2" charset="0"/>
      <p:regular r:id="rId21"/>
    </p:embeddedFont>
    <p:embeddedFont>
      <p:font typeface="WEPEOT+Wingdings-Regular" panose="02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94"/>
  </p:normalViewPr>
  <p:slideViewPr>
    <p:cSldViewPr>
      <p:cViewPr varScale="1">
        <p:scale>
          <a:sx n="149" d="100"/>
          <a:sy n="149" d="100"/>
        </p:scale>
        <p:origin x="192" y="2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92FF6-069E-7E4B-A8A8-23A41509F87B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92A1D-A45E-CB45-B649-013C6EAD6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6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92A1D-A45E-CB45-B649-013C6EAD61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aEUIeb2TztDc0KnNWF9yyCtpPDBeofC/view?usp=shar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8352" y="1883111"/>
            <a:ext cx="8911828" cy="74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554"/>
              </a:lnSpc>
              <a:spcBef>
                <a:spcPts val="0"/>
              </a:spcBef>
              <a:spcAft>
                <a:spcPts val="0"/>
              </a:spcAft>
            </a:pPr>
            <a:r>
              <a:rPr sz="4800" spc="-1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Document</a:t>
            </a:r>
            <a:r>
              <a:rPr sz="4800" spc="-99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4800" spc="-10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Tracker</a:t>
            </a:r>
            <a:r>
              <a:rPr sz="4800" spc="-102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4800" spc="-10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Application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80419" y="2755978"/>
            <a:ext cx="1695257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orbel"/>
                <a:cs typeface="Corbel"/>
              </a:rPr>
              <a:t>Team Members: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436" y="2820753"/>
            <a:ext cx="331809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9F1F6"/>
                </a:solidFill>
                <a:latin typeface="Corbel"/>
                <a:cs typeface="Corbel"/>
              </a:rPr>
              <a:t>- A Spring-Boot Application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37619" y="3304618"/>
            <a:ext cx="2127952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orbel"/>
                <a:cs typeface="Corbel"/>
              </a:rPr>
              <a:t>1.</a:t>
            </a:r>
            <a:r>
              <a:rPr sz="1800" spc="359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000000"/>
                </a:solidFill>
                <a:latin typeface="Corbel"/>
                <a:cs typeface="Corbel"/>
              </a:rPr>
              <a:t>S. Sisvanth Kumar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orbel"/>
                <a:cs typeface="Corbel"/>
              </a:rPr>
              <a:t>2. N. Naveen Kumar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53046" y="1885250"/>
            <a:ext cx="6521632" cy="231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This is a Spring-boot</a:t>
            </a:r>
            <a:r>
              <a:rPr sz="2800" spc="561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based Application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developed on Spring-Tool-Suite IDE , which</a:t>
            </a:r>
          </a:p>
          <a:p>
            <a:pPr marL="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is used to keep track of</a:t>
            </a:r>
            <a:r>
              <a:rPr sz="2800" spc="557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documents</a:t>
            </a:r>
          </a:p>
          <a:p>
            <a:pPr marL="0" marR="0">
              <a:lnSpc>
                <a:spcPts val="2800"/>
              </a:lnSpc>
              <a:spcBef>
                <a:spcPts val="274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submitted by the user(client) and store the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documents in a database to keep a track of</a:t>
            </a:r>
          </a:p>
          <a:p>
            <a:pPr marL="0" marR="0">
              <a:lnSpc>
                <a:spcPts val="2800"/>
              </a:lnSpc>
              <a:spcBef>
                <a:spcPts val="223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it.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7794" y="2659464"/>
            <a:ext cx="2082105" cy="106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6"/>
              </a:lnSpc>
              <a:spcBef>
                <a:spcPts val="0"/>
              </a:spcBef>
              <a:spcAft>
                <a:spcPts val="0"/>
              </a:spcAft>
            </a:pPr>
            <a:r>
              <a:rPr sz="36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Abstract</a:t>
            </a:r>
          </a:p>
          <a:p>
            <a:pPr marL="476726" marR="0">
              <a:lnSpc>
                <a:spcPts val="3888"/>
              </a:lnSpc>
              <a:spcBef>
                <a:spcPts val="0"/>
              </a:spcBef>
              <a:spcAft>
                <a:spcPts val="0"/>
              </a:spcAft>
            </a:pPr>
            <a:r>
              <a:rPr sz="3600" spc="-63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Of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3528" y="3647016"/>
            <a:ext cx="1762869" cy="567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66"/>
              </a:lnSpc>
              <a:spcBef>
                <a:spcPts val="0"/>
              </a:spcBef>
              <a:spcAft>
                <a:spcPts val="0"/>
              </a:spcAft>
            </a:pPr>
            <a:r>
              <a:rPr sz="3600" spc="-62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2814" y="909419"/>
            <a:ext cx="2833129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00"/>
              </a:lnSpc>
              <a:spcBef>
                <a:spcPts val="0"/>
              </a:spcBef>
              <a:spcAft>
                <a:spcPts val="0"/>
              </a:spcAft>
            </a:pPr>
            <a:r>
              <a:rPr sz="7900" spc="-104" dirty="0">
                <a:solidFill>
                  <a:srgbClr val="FFFFFF"/>
                </a:solidFill>
                <a:latin typeface="Corbel"/>
                <a:cs typeface="Corbel"/>
              </a:rPr>
              <a:t>Link</a:t>
            </a:r>
            <a:r>
              <a:rPr sz="7900" spc="1377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7900" spc="-100" dirty="0">
                <a:solidFill>
                  <a:srgbClr val="FFFFFF"/>
                </a:solidFill>
                <a:latin typeface="Corbel"/>
                <a:cs typeface="Corbel"/>
              </a:rPr>
              <a:t>:-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0859" y="2164573"/>
            <a:ext cx="4923897" cy="777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Walk-through of our application:</a:t>
            </a:r>
          </a:p>
          <a:p>
            <a:pPr marL="0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Corbel"/>
                <a:cs typeface="Corbel"/>
              </a:rPr>
              <a:t>(video demonstration)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7369" y="3093000"/>
            <a:ext cx="5946278" cy="46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u="sng" dirty="0">
                <a:solidFill>
                  <a:srgbClr val="FFFFFF"/>
                </a:solidFill>
                <a:latin typeface="Corbel"/>
                <a:cs typeface="Corbel"/>
                <a:hlinkClick r:id="rId3"/>
              </a:rPr>
              <a:t>https://drive.google.com/file/d/1OaEUIeb2TztDc0KnNWF9yyCtpPDB</a:t>
            </a:r>
          </a:p>
          <a:p>
            <a:pPr marL="0" marR="0">
              <a:lnSpc>
                <a:spcPts val="1600"/>
              </a:lnSpc>
              <a:spcBef>
                <a:spcPts val="127"/>
              </a:spcBef>
              <a:spcAft>
                <a:spcPts val="0"/>
              </a:spcAft>
            </a:pPr>
            <a:r>
              <a:rPr sz="1600" u="sng" dirty="0">
                <a:solidFill>
                  <a:srgbClr val="FFFFFF"/>
                </a:solidFill>
                <a:latin typeface="Corbel"/>
                <a:cs typeface="Corbel"/>
                <a:hlinkClick r:id="rId3"/>
              </a:rPr>
              <a:t>eofC/view?usp=sharing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2814" y="4710017"/>
            <a:ext cx="4122216" cy="420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08"/>
              </a:lnSpc>
              <a:spcBef>
                <a:spcPts val="0"/>
              </a:spcBef>
              <a:spcAft>
                <a:spcPts val="0"/>
              </a:spcAft>
            </a:pPr>
            <a:r>
              <a:rPr sz="2600" spc="-1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Link to GitHub</a:t>
            </a:r>
            <a:r>
              <a:rPr sz="2600" spc="-99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Repository: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4185" y="5409253"/>
            <a:ext cx="4073326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https://github.com/Sisvanthkumar/Sirius_2022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9494" y="2032763"/>
            <a:ext cx="1897071" cy="390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Login</a:t>
            </a:r>
            <a:r>
              <a:rPr sz="2400" spc="-58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Page</a:t>
            </a:r>
            <a:r>
              <a:rPr sz="2400" spc="-6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494" y="2999603"/>
            <a:ext cx="2777735" cy="717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spc="128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A Simple Login Page for User</a:t>
            </a:r>
          </a:p>
          <a:p>
            <a:pPr marL="182880" marR="0">
              <a:lnSpc>
                <a:spcPts val="1600"/>
              </a:lnSpc>
              <a:spcBef>
                <a:spcPts val="177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Authentication for the</a:t>
            </a:r>
          </a:p>
          <a:p>
            <a:pPr marL="182880" marR="0">
              <a:lnSpc>
                <a:spcPts val="1600"/>
              </a:lnSpc>
              <a:spcBef>
                <a:spcPts val="127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Document Tracker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374" y="3695231"/>
            <a:ext cx="1166911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9494" y="4029827"/>
            <a:ext cx="2611657" cy="717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spc="128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The Login Page is rendered</a:t>
            </a:r>
          </a:p>
          <a:p>
            <a:pPr marL="182880" marR="0">
              <a:lnSpc>
                <a:spcPts val="1600"/>
              </a:lnSpc>
              <a:spcBef>
                <a:spcPts val="178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from the “/home” endpoint</a:t>
            </a:r>
          </a:p>
          <a:p>
            <a:pPr marL="182880" marR="0">
              <a:lnSpc>
                <a:spcPts val="1600"/>
              </a:lnSpc>
              <a:spcBef>
                <a:spcPts val="127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specified in the controller.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9494" y="2032763"/>
            <a:ext cx="2837074" cy="390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Registration</a:t>
            </a:r>
            <a:r>
              <a:rPr sz="2400" spc="-58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Page</a:t>
            </a:r>
            <a:r>
              <a:rPr sz="2400" spc="-6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494" y="2718392"/>
            <a:ext cx="2724827" cy="80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1800" spc="358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Registration Page for</a:t>
            </a:r>
          </a:p>
          <a:p>
            <a:pPr marL="18288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User to register their user</a:t>
            </a:r>
          </a:p>
          <a:p>
            <a:pPr marL="18288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credentials for 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374" y="3500260"/>
            <a:ext cx="1910553" cy="513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Document Tracker</a:t>
            </a:r>
          </a:p>
          <a:p>
            <a:pPr marL="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9494" y="4105233"/>
            <a:ext cx="2618020" cy="801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The Registration Page is</a:t>
            </a:r>
          </a:p>
          <a:p>
            <a:pPr marL="182880" marR="0">
              <a:lnSpc>
                <a:spcPts val="1800"/>
              </a:lnSpc>
              <a:spcBef>
                <a:spcPts val="143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rendered from the</a:t>
            </a:r>
          </a:p>
          <a:p>
            <a:pPr marL="182880" marR="0">
              <a:lnSpc>
                <a:spcPts val="1800"/>
              </a:lnSpc>
              <a:spcBef>
                <a:spcPts val="143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“/register” endpoint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2374" y="4887100"/>
            <a:ext cx="259457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specified in the controller.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688" y="1567731"/>
            <a:ext cx="3806338" cy="390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7"/>
              </a:lnSpc>
              <a:spcBef>
                <a:spcPts val="0"/>
              </a:spcBef>
              <a:spcAft>
                <a:spcPts val="0"/>
              </a:spcAft>
            </a:pP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Document</a:t>
            </a:r>
            <a:r>
              <a:rPr sz="2400" spc="-58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Upload</a:t>
            </a:r>
            <a:r>
              <a:rPr sz="2400" spc="-58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4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Pages </a:t>
            </a:r>
            <a:r>
              <a:rPr sz="24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2775" y="2273237"/>
            <a:ext cx="3453538" cy="278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spc="128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Document upload page for uploading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2775" y="2596326"/>
            <a:ext cx="3428869" cy="278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50" spc="3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00"/>
                </a:solidFill>
                <a:latin typeface="Corbel"/>
                <a:cs typeface="Corbel"/>
              </a:rPr>
              <a:t>-&gt;</a:t>
            </a:r>
            <a:r>
              <a:rPr sz="1600" spc="347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12</a:t>
            </a:r>
            <a:r>
              <a:rPr sz="1600" spc="9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Certificate from the endpoint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655" y="2624003"/>
            <a:ext cx="1922660" cy="421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053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FFFFFF"/>
                </a:solidFill>
                <a:latin typeface="Corbel"/>
                <a:cs typeface="Corbel"/>
              </a:rPr>
              <a:t>th</a:t>
            </a:r>
          </a:p>
          <a:p>
            <a:pPr marL="0" marR="0">
              <a:lnSpc>
                <a:spcPts val="1600"/>
              </a:lnSpc>
              <a:spcBef>
                <a:spcPts val="313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“/twelfth_certificate”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2775" y="3413189"/>
            <a:ext cx="3595453" cy="449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50" spc="3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00"/>
                </a:solidFill>
                <a:latin typeface="Corbel"/>
                <a:cs typeface="Corbel"/>
              </a:rPr>
              <a:t>-&gt;</a:t>
            </a:r>
            <a:r>
              <a:rPr sz="1600" spc="347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College degree Certificate from the</a:t>
            </a:r>
          </a:p>
          <a:p>
            <a:pPr marL="182880" marR="0">
              <a:lnSpc>
                <a:spcPts val="1344"/>
              </a:lnSpc>
              <a:spcBef>
                <a:spcPts val="5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endpoint“/college_degree_certificate”.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2775" y="4230053"/>
            <a:ext cx="3217896" cy="449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50" spc="3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00"/>
                </a:solidFill>
                <a:latin typeface="Corbel"/>
                <a:cs typeface="Corbel"/>
              </a:rPr>
              <a:t>-&gt;</a:t>
            </a:r>
            <a:r>
              <a:rPr sz="1600" spc="347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Aadhar card from the endpoint</a:t>
            </a:r>
          </a:p>
          <a:p>
            <a:pPr marL="182880" marR="0">
              <a:lnSpc>
                <a:spcPts val="1344"/>
              </a:lnSpc>
              <a:spcBef>
                <a:spcPts val="5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“/aadhar_card”.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2775" y="5046917"/>
            <a:ext cx="3552363" cy="278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40BAD2"/>
                </a:solidFill>
                <a:latin typeface="WEPEOT+Wingdings-Regular"/>
                <a:cs typeface="WEPEOT+Wingdings-Regular"/>
              </a:rPr>
              <a:t>Ø</a:t>
            </a:r>
            <a:r>
              <a:rPr sz="1650" spc="3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00"/>
                </a:solidFill>
                <a:latin typeface="Corbel"/>
                <a:cs typeface="Corbel"/>
              </a:rPr>
              <a:t>-&gt;</a:t>
            </a:r>
            <a:r>
              <a:rPr sz="1600" spc="347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sz="1600" dirty="0">
                <a:solidFill>
                  <a:srgbClr val="FFFFFF"/>
                </a:solidFill>
                <a:latin typeface="Corbel"/>
                <a:cs typeface="Corbel"/>
              </a:rPr>
              <a:t>Pan card from the endpoint “/pan”.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4359" y="1802900"/>
            <a:ext cx="2030015" cy="361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5"/>
              </a:lnSpc>
              <a:spcBef>
                <a:spcPts val="0"/>
              </a:spcBef>
              <a:spcAft>
                <a:spcPts val="0"/>
              </a:spcAft>
            </a:pPr>
            <a:r>
              <a:rPr sz="22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Verified</a:t>
            </a:r>
            <a:r>
              <a:rPr sz="2200" spc="-58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200" spc="-61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Page</a:t>
            </a:r>
            <a:r>
              <a:rPr sz="2200" spc="-6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 </a:t>
            </a:r>
            <a:r>
              <a:rPr sz="2200" dirty="0">
                <a:solidFill>
                  <a:srgbClr val="FFFFFF"/>
                </a:solidFill>
                <a:latin typeface="HCBHVA+ArialRoundedMTBold"/>
                <a:cs typeface="HCBHVA+ArialRoundedMTBold"/>
              </a:rPr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359" y="2447444"/>
            <a:ext cx="2835273" cy="1145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40BAD2"/>
                </a:solidFill>
                <a:latin typeface="TSWFNW+Wingdings2"/>
                <a:cs typeface="TSWFNW+Wingdings2"/>
              </a:rPr>
              <a:t></a:t>
            </a:r>
            <a:r>
              <a:rPr sz="2050" spc="18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This page shows that</a:t>
            </a:r>
          </a:p>
          <a:p>
            <a:pPr marL="18288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you document upload</a:t>
            </a:r>
          </a:p>
          <a:p>
            <a:pPr marL="18288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process has successfully</a:t>
            </a:r>
          </a:p>
          <a:p>
            <a:pPr marL="18288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completed 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4359" y="3697124"/>
            <a:ext cx="2766267" cy="1145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40BAD2"/>
                </a:solidFill>
                <a:latin typeface="TSWFNW+Wingdings2"/>
                <a:cs typeface="TSWFNW+Wingdings2"/>
              </a:rPr>
              <a:t></a:t>
            </a:r>
            <a:r>
              <a:rPr sz="2050" spc="187" dirty="0">
                <a:solidFill>
                  <a:srgbClr val="40BAD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If you click on the “click</a:t>
            </a:r>
          </a:p>
          <a:p>
            <a:pPr marL="18288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here” link it redirects</a:t>
            </a:r>
          </a:p>
          <a:p>
            <a:pPr marL="18288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you back to the home-</a:t>
            </a:r>
          </a:p>
          <a:p>
            <a:pPr marL="18288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orbel"/>
                <a:cs typeface="Corbel"/>
              </a:rPr>
              <a:t>page.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D261-43A1-A724-A3ED-2EB4B639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1">
            <a:extLst>
              <a:ext uri="{FF2B5EF4-FFF2-40B4-BE49-F238E27FC236}">
                <a16:creationId xmlns:a16="http://schemas.microsoft.com/office/drawing/2014/main" id="{22470E12-D8E2-FB74-8B79-2B2CA6D53D06}"/>
              </a:ext>
            </a:extLst>
          </p:cNvPr>
          <p:cNvSpPr/>
          <p:nvPr/>
        </p:nvSpPr>
        <p:spPr>
          <a:xfrm>
            <a:off x="24407" y="18864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F52580-5588-8477-F990-2068A4D6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58" y="463084"/>
            <a:ext cx="4320480" cy="279281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A4A258-7912-4AE8-91E5-B6E6DE0A6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602106"/>
            <a:ext cx="4320483" cy="279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D7C06-10F9-4E13-05DB-FAEE9D19C9ED}"/>
              </a:ext>
            </a:extLst>
          </p:cNvPr>
          <p:cNvSpPr txBox="1"/>
          <p:nvPr/>
        </p:nvSpPr>
        <p:spPr>
          <a:xfrm>
            <a:off x="32160" y="1404625"/>
            <a:ext cx="361556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DATA-BASE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:</a:t>
            </a:r>
          </a:p>
          <a:p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>
                <a:latin typeface="Arial Rounded MT Bold" panose="020F0704030504030204" pitchFamily="34" charset="77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1) MySQL WorkBench is used for storing data collected from the </a:t>
            </a:r>
            <a:b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</a:b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application. It consists of two tables one for adding new user and another for storing the documents of the respective user .</a:t>
            </a:r>
            <a:b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</a:br>
            <a:b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</a:b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	2) Both these tables are connected by taking user object as “Foreign Key”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2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8864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49ADA-E8BE-F417-F192-B40CFFFB31D1}"/>
              </a:ext>
            </a:extLst>
          </p:cNvPr>
          <p:cNvSpPr txBox="1"/>
          <p:nvPr/>
        </p:nvSpPr>
        <p:spPr>
          <a:xfrm>
            <a:off x="623392" y="2636912"/>
            <a:ext cx="5472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Thank you 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337</Words>
  <Application>Microsoft Macintosh PowerPoint</Application>
  <PresentationFormat>Widescreen</PresentationFormat>
  <Paragraphs>62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Times New Roman</vt:lpstr>
      <vt:lpstr>Arial Rounded MT Bold</vt:lpstr>
      <vt:lpstr>Calibri</vt:lpstr>
      <vt:lpstr>Corbel</vt:lpstr>
      <vt:lpstr>HCBHVA+ArialRoundedMTBold</vt:lpstr>
      <vt:lpstr>TSWFNW+Wingdings2</vt:lpstr>
      <vt:lpstr>WEPEOT+Wingdings-Regular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Services - Sisvanthkumar Sathivadivel</cp:lastModifiedBy>
  <cp:revision>2</cp:revision>
  <dcterms:modified xsi:type="dcterms:W3CDTF">2022-04-19T15:33:25Z</dcterms:modified>
</cp:coreProperties>
</file>